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2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179D-0D13-41CD-9E1A-8093DE850A75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9698D-4982-4A3C-8EAF-4FFD6C65BF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566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157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43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103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146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646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988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28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3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370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150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126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4BE2-23B9-46EF-98C0-C7BEAE5B1B2D}" type="datetimeFigureOut">
              <a:rPr lang="tr-TR" smtClean="0"/>
              <a:t>21.09.2020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23F8F-2C10-4C3B-A5C7-75F4A4DCA1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094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" y="313510"/>
            <a:ext cx="11591108" cy="60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1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32" y="0"/>
            <a:ext cx="937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6" y="528723"/>
            <a:ext cx="10021168" cy="4877223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298766" y="1504295"/>
            <a:ext cx="58179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visited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old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town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10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years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ago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195818" y="2261940"/>
            <a:ext cx="4839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didn’t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plan a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trip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last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summer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391202" y="3067091"/>
            <a:ext cx="53369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didn’t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listen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end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of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history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195818" y="3872242"/>
            <a:ext cx="66112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You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studied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for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history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exam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yesterday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195818" y="4639094"/>
            <a:ext cx="7552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quenn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wanted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a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tomb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for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husband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in 353 BC.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981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30" y="205831"/>
            <a:ext cx="3928896" cy="594242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26" y="205831"/>
            <a:ext cx="4054191" cy="35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139350"/>
            <a:ext cx="10580913" cy="638338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82280" y="2088794"/>
            <a:ext cx="62084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visited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historical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sites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in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city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21427" y="3100209"/>
            <a:ext cx="54461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group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leave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Great Wall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early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221427" y="3953453"/>
            <a:ext cx="73075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didn’t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give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our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tickets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ticket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collector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338329" y="4976482"/>
            <a:ext cx="87141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students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understand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history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of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Pyramids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338329" y="5920899"/>
            <a:ext cx="80688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teacher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wrote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names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of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group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members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4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42873"/>
            <a:ext cx="11178987" cy="5495364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604068" y="2312911"/>
            <a:ext cx="1093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forgot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479228" y="2832303"/>
            <a:ext cx="769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7734983" y="2826623"/>
            <a:ext cx="13657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took</a:t>
            </a:r>
            <a:r>
              <a:rPr lang="tr-T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tr-TR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off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701548" y="3354980"/>
            <a:ext cx="657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4427123" y="3358264"/>
            <a:ext cx="9701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sleep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1616650" y="3971382"/>
            <a:ext cx="675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ran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1379562" y="4494602"/>
            <a:ext cx="7729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868705" y="4494602"/>
            <a:ext cx="7861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stay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3355131" y="5017279"/>
            <a:ext cx="9360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were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7349909" y="5020563"/>
            <a:ext cx="7701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saw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1616650" y="5633681"/>
            <a:ext cx="13349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washed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6267363" y="5633681"/>
            <a:ext cx="9840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came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65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6" y="652644"/>
            <a:ext cx="10894422" cy="562573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856135" y="1417209"/>
            <a:ext cx="8365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went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515600" y="1386431"/>
            <a:ext cx="769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4866528" y="1878376"/>
            <a:ext cx="1149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wanted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8941581" y="1926570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212951" y="2374377"/>
            <a:ext cx="12282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planned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070927" y="2348251"/>
            <a:ext cx="10945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started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415138" y="2809916"/>
            <a:ext cx="9382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found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877801" y="3305917"/>
            <a:ext cx="16233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idn’t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have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6950334" y="3305917"/>
            <a:ext cx="10954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bought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877801" y="4264912"/>
            <a:ext cx="16546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idn’t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book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188567" y="4245318"/>
            <a:ext cx="20572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earned</a:t>
            </a:r>
            <a:r>
              <a:rPr lang="tr-TR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/</a:t>
            </a:r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learnt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4921928" y="4706983"/>
            <a:ext cx="10938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arrived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8475170" y="4706982"/>
            <a:ext cx="6152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felt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4587155" y="5180105"/>
            <a:ext cx="8279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were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9708121" y="5180104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helped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56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" y="917756"/>
            <a:ext cx="11094720" cy="5077097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8487556" y="1809095"/>
            <a:ext cx="6684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got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66806" y="2332315"/>
            <a:ext cx="17935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discovered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24303" y="2942293"/>
            <a:ext cx="16546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didn’t</a:t>
            </a:r>
            <a:r>
              <a:rPr lang="tr-T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tr-TR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see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866806" y="3465513"/>
            <a:ext cx="13756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finished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8559192" y="3550810"/>
            <a:ext cx="8386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died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466748" y="4115286"/>
            <a:ext cx="11943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looked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450358" y="4638506"/>
            <a:ext cx="6901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left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5723942" y="4638506"/>
            <a:ext cx="12234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missed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225878" y="5257689"/>
            <a:ext cx="657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886839" y="5257689"/>
            <a:ext cx="8976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have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5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56" y="211452"/>
            <a:ext cx="9769687" cy="6348010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6096000" y="775063"/>
            <a:ext cx="4005943" cy="28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6096000" y="1105989"/>
            <a:ext cx="4345577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6096000" y="1637211"/>
            <a:ext cx="4206240" cy="400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6096000" y="2133600"/>
            <a:ext cx="4284617" cy="339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6096000" y="2586446"/>
            <a:ext cx="4127863" cy="391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6096000" y="3091543"/>
            <a:ext cx="4554583" cy="478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4284617" y="3709851"/>
            <a:ext cx="3439886" cy="41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4371703" y="4214949"/>
            <a:ext cx="2821577" cy="339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4284617" y="4554583"/>
            <a:ext cx="3439886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4371703" y="5095468"/>
            <a:ext cx="3161211" cy="32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4371703" y="5477691"/>
            <a:ext cx="3640183" cy="49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4371703" y="5971633"/>
            <a:ext cx="3161211" cy="47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0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4" y="399787"/>
            <a:ext cx="10058400" cy="59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5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4" y="851042"/>
            <a:ext cx="10058400" cy="5006847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tr-T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940395" y="2627701"/>
            <a:ext cx="604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ran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092075" y="3003848"/>
            <a:ext cx="9220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chose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8824411" y="2975545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350350" y="3724981"/>
            <a:ext cx="9076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made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520047" y="4073323"/>
            <a:ext cx="6871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saw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101759" y="4503941"/>
            <a:ext cx="8365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went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0394534" y="4503940"/>
            <a:ext cx="6000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got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821612" y="4515234"/>
            <a:ext cx="7884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down</a:t>
            </a:r>
            <a:endParaRPr lang="tr-TR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95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65" y="0"/>
            <a:ext cx="9230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1" y="278674"/>
            <a:ext cx="10058400" cy="601831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854124" y="4282330"/>
            <a:ext cx="34009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sat at </a:t>
            </a:r>
            <a:r>
              <a:rPr lang="tr-TR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tr-T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tr-TR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back</a:t>
            </a:r>
            <a:r>
              <a:rPr lang="tr-T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of </a:t>
            </a:r>
            <a:r>
              <a:rPr lang="tr-TR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tr-T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tr-TR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bus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56936" y="4743995"/>
            <a:ext cx="2024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see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56936" y="5205162"/>
            <a:ext cx="2668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Why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girl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768156" y="5707410"/>
            <a:ext cx="2013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tr-TR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2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trip</a:t>
            </a:r>
            <a:endParaRPr lang="tr-TR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72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" y="975359"/>
            <a:ext cx="11913326" cy="513805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87292" y="1695884"/>
            <a:ext cx="9509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Were</a:t>
            </a:r>
            <a:r>
              <a:rPr lang="tr-TR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tr-TR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928613" y="2131313"/>
            <a:ext cx="8279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were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941052" y="2510621"/>
            <a:ext cx="7971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r>
              <a:rPr lang="tr-TR" sz="2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640258" y="2930810"/>
            <a:ext cx="10389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dirty="0" err="1" smtClean="0">
                <a:ln/>
                <a:solidFill>
                  <a:schemeClr val="accent4"/>
                </a:solidFill>
              </a:rPr>
              <a:t>wasn’t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170022" y="2930810"/>
            <a:ext cx="769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8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018876" y="2972286"/>
            <a:ext cx="8279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were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996483" y="3379899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816588" y="4203953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297119" y="4568620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892585" y="4635457"/>
            <a:ext cx="1026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Were</a:t>
            </a:r>
            <a:r>
              <a:rPr lang="tr-TR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tr-T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1986437" y="5380583"/>
            <a:ext cx="11806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dirty="0" err="1" smtClean="0">
                <a:ln/>
                <a:solidFill>
                  <a:schemeClr val="accent4"/>
                </a:solidFill>
              </a:rPr>
              <a:t>weren’t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4554582" y="5414917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9811055" y="5430878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29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635724"/>
            <a:ext cx="12070080" cy="546898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112536" y="1443335"/>
            <a:ext cx="936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180882" y="2089666"/>
            <a:ext cx="936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194874" y="2723885"/>
            <a:ext cx="11489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were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272520" y="3370215"/>
            <a:ext cx="11489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were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853539" y="4016546"/>
            <a:ext cx="14637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dirty="0" err="1" smtClean="0">
                <a:ln/>
                <a:solidFill>
                  <a:schemeClr val="accent4"/>
                </a:solidFill>
              </a:rPr>
              <a:t>wasn’t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661381" y="4016545"/>
            <a:ext cx="936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647719" y="4650764"/>
            <a:ext cx="11489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were</a:t>
            </a:r>
            <a:endParaRPr lang="tr-TR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955726" y="5100935"/>
            <a:ext cx="1155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r>
              <a:rPr lang="tr-TR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tr-T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36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4" y="706999"/>
            <a:ext cx="10058400" cy="528605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255836" y="1182078"/>
            <a:ext cx="721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were</a:t>
            </a:r>
            <a:endParaRPr lang="tr-TR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4569559" y="1504295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</a:t>
            </a:r>
            <a:endParaRPr lang="tr-TR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977444" y="1878764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</a:t>
            </a:r>
            <a:endParaRPr lang="tr-TR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644711" y="2218398"/>
            <a:ext cx="10389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wasn’t</a:t>
            </a:r>
            <a:endParaRPr lang="tr-TR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426750" y="2218398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</a:t>
            </a:r>
            <a:endParaRPr lang="tr-TR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509021" y="2967335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</a:t>
            </a:r>
            <a:endParaRPr lang="tr-TR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8955458" y="2967335"/>
            <a:ext cx="10389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wasn’t</a:t>
            </a:r>
            <a:endParaRPr lang="tr-TR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426750" y="3350028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cap="none" spc="0" dirty="0" err="1" smtClean="0">
                <a:ln/>
                <a:solidFill>
                  <a:schemeClr val="accent4"/>
                </a:solidFill>
                <a:effectLst/>
              </a:rPr>
              <a:t>was</a:t>
            </a:r>
            <a:endParaRPr lang="tr-TR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409723" y="4055906"/>
            <a:ext cx="686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was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4590397" y="4055487"/>
            <a:ext cx="1026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Were</a:t>
            </a:r>
            <a:r>
              <a:rPr lang="tr-TR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tr-T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9060935" y="4747984"/>
            <a:ext cx="8279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were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8039873" y="5130677"/>
            <a:ext cx="11806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weren’t</a:t>
            </a:r>
            <a:endParaRPr lang="tr-TR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29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01" y="0"/>
            <a:ext cx="935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7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59" y="0"/>
            <a:ext cx="9309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05" y="0"/>
            <a:ext cx="9480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99" y="0"/>
            <a:ext cx="9272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192</Words>
  <Application>Microsoft Office PowerPoint</Application>
  <PresentationFormat>Geniş ekran</PresentationFormat>
  <Paragraphs>92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90539</dc:creator>
  <cp:lastModifiedBy>90539</cp:lastModifiedBy>
  <cp:revision>11</cp:revision>
  <dcterms:created xsi:type="dcterms:W3CDTF">2020-09-09T21:04:48Z</dcterms:created>
  <dcterms:modified xsi:type="dcterms:W3CDTF">2020-09-21T21:07:47Z</dcterms:modified>
</cp:coreProperties>
</file>