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2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03244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r-TR" sz="8800" dirty="0" smtClean="0">
                <a:latin typeface="Cambria" pitchFamily="18" charset="0"/>
              </a:rPr>
              <a:t>ELEKTRİK</a:t>
            </a:r>
            <a:br>
              <a:rPr lang="tr-TR" sz="8800" dirty="0" smtClean="0">
                <a:latin typeface="Cambria" pitchFamily="18" charset="0"/>
              </a:rPr>
            </a:br>
            <a:r>
              <a:rPr lang="tr-TR" sz="8800" dirty="0" smtClean="0">
                <a:latin typeface="Cambria" pitchFamily="18" charset="0"/>
              </a:rPr>
              <a:t> VE MANYETİZMA</a:t>
            </a:r>
            <a:endParaRPr lang="tr-TR" sz="8800" dirty="0">
              <a:latin typeface="Cambria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776864" cy="1752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Elektrik Akımı, Potansiyel Fark Ve Direnç</a:t>
            </a:r>
            <a:endParaRPr lang="tr-TR" sz="40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kım nasıl ölçülür: ampermetre an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392488" cy="5904656"/>
          </a:xfrm>
          <a:prstGeom prst="rect">
            <a:avLst/>
          </a:prstGeom>
          <a:noFill/>
        </p:spPr>
      </p:pic>
      <p:pic>
        <p:nvPicPr>
          <p:cNvPr id="3" name="Picture 2" descr="Elektrik akımı nasıl ölçülür: analog miliamperme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83968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59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erilim, voltaj, potansiyel fark nasıl ölçülür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3744416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8208912" cy="235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irenç nelere bağlıdı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809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2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irenç ne işe yarar? Tungsten filamanlı amp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24936" cy="3096344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8892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20472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4" y="260648"/>
            <a:ext cx="844639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8092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1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Eşdeğer direnç paralel bağlanmış direnç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36904" cy="34563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85689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089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Voltmetre dirence paralel bağl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Voltmetre dirence seri bağl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6336704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76672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23528" y="5373216"/>
            <a:ext cx="849694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Cambria" pitchFamily="18" charset="0"/>
              </a:rPr>
              <a:t>Dirence </a:t>
            </a:r>
            <a:r>
              <a:rPr lang="tr-TR" sz="2400" dirty="0" smtClean="0">
                <a:latin typeface="Cambria" pitchFamily="18" charset="0"/>
              </a:rPr>
              <a:t>paralel </a:t>
            </a:r>
            <a:r>
              <a:rPr lang="tr-TR" sz="2400" dirty="0" smtClean="0">
                <a:latin typeface="Cambria" pitchFamily="18" charset="0"/>
              </a:rPr>
              <a:t>bağlandığında ampermetrenin 37313,91 A ölçtüğünü görüyoruz. Bu çok yüksek bir akım değeri. Ayrıca pilin de çok ısınıp tutuştuğunu görüyoruz. Neler oluyor?</a:t>
            </a:r>
            <a:endParaRPr lang="tr-TR" sz="2400" dirty="0">
              <a:latin typeface="Cambria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1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Üreteçlerin seri bağlanması doğru bağlanmış gerçek yaşam görünüm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204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Üreteçlerin seri bağlanması ters bağlanmış gerçek yaşam görünüm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8424936" cy="40100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Üreteçlerin seri bağlanması lazer pil yuvas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4936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Üreteçlerin paralel bağlanması gerçek görünü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llerin paralel bağlanması sembolik görünü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88424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809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Üreteçlerin paralel bağlanması piller doğru bağlanmı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475846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l nedir? Limondan basit pil yapımı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62" y="332656"/>
            <a:ext cx="857721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l nedir? Volta pili nasıl yapılır?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499992" cy="4077072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33675"/>
            <a:ext cx="464400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6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mpulün filamanındaki elektronlar tüm devredeki elektronlarla aynı anda hareket ederek elektrik akımı oluşturu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92888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35</Words>
  <Application>Microsoft Office PowerPoint</Application>
  <PresentationFormat>Ekran Gösterisi (4:3)</PresentationFormat>
  <Paragraphs>3</Paragraphs>
  <Slides>88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88</vt:i4>
      </vt:variant>
    </vt:vector>
  </HeadingPairs>
  <TitlesOfParts>
    <vt:vector size="89" baseType="lpstr">
      <vt:lpstr>Ofis Teması</vt:lpstr>
      <vt:lpstr>ELEKTRİK  VE MANYETİZMA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isra</dc:creator>
  <cp:lastModifiedBy>pc</cp:lastModifiedBy>
  <cp:revision>42</cp:revision>
  <dcterms:created xsi:type="dcterms:W3CDTF">2020-09-15T17:05:57Z</dcterms:created>
  <dcterms:modified xsi:type="dcterms:W3CDTF">2020-09-18T10:35:37Z</dcterms:modified>
</cp:coreProperties>
</file>